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5"/>
  </p:sldMasterIdLst>
  <p:notesMasterIdLst>
    <p:notesMasterId r:id="rId47"/>
  </p:notesMasterIdLst>
  <p:sldIdLst>
    <p:sldId id="261" r:id="rId6"/>
    <p:sldId id="259" r:id="rId7"/>
    <p:sldId id="302" r:id="rId8"/>
    <p:sldId id="301" r:id="rId9"/>
    <p:sldId id="271" r:id="rId10"/>
    <p:sldId id="306" r:id="rId11"/>
    <p:sldId id="304" r:id="rId12"/>
    <p:sldId id="305" r:id="rId13"/>
    <p:sldId id="303" r:id="rId14"/>
    <p:sldId id="273" r:id="rId15"/>
    <p:sldId id="286" r:id="rId16"/>
    <p:sldId id="269" r:id="rId17"/>
    <p:sldId id="274" r:id="rId18"/>
    <p:sldId id="287" r:id="rId19"/>
    <p:sldId id="275" r:id="rId20"/>
    <p:sldId id="288" r:id="rId21"/>
    <p:sldId id="276" r:id="rId22"/>
    <p:sldId id="289" r:id="rId23"/>
    <p:sldId id="277" r:id="rId24"/>
    <p:sldId id="290" r:id="rId25"/>
    <p:sldId id="278" r:id="rId26"/>
    <p:sldId id="291" r:id="rId27"/>
    <p:sldId id="279" r:id="rId28"/>
    <p:sldId id="292" r:id="rId29"/>
    <p:sldId id="280" r:id="rId30"/>
    <p:sldId id="293" r:id="rId31"/>
    <p:sldId id="281" r:id="rId32"/>
    <p:sldId id="294" r:id="rId33"/>
    <p:sldId id="282" r:id="rId34"/>
    <p:sldId id="295" r:id="rId35"/>
    <p:sldId id="283" r:id="rId36"/>
    <p:sldId id="296" r:id="rId37"/>
    <p:sldId id="284" r:id="rId38"/>
    <p:sldId id="297" r:id="rId39"/>
    <p:sldId id="285" r:id="rId40"/>
    <p:sldId id="298" r:id="rId41"/>
    <p:sldId id="299" r:id="rId42"/>
    <p:sldId id="300" r:id="rId43"/>
    <p:sldId id="272" r:id="rId44"/>
    <p:sldId id="270" r:id="rId45"/>
    <p:sldId id="260" r:id="rId46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3006A-6139-3149-BF1F-8B6BB3C9C019}" v="214" dt="2022-04-10T18:11:2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67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o Degiorgis (MSC Technology Italia)" userId="f9660a4b-4151-4eca-9381-4310a9c942ba" providerId="ADAL" clId="{E8B3006A-6139-3149-BF1F-8B6BB3C9C019}"/>
    <pc:docChg chg="undo custSel addSld modSld sldOrd">
      <pc:chgData name="Cristiano Degiorgis (MSC Technology Italia)" userId="f9660a4b-4151-4eca-9381-4310a9c942ba" providerId="ADAL" clId="{E8B3006A-6139-3149-BF1F-8B6BB3C9C019}" dt="2022-04-10T18:12:06.061" v="477" actId="1076"/>
      <pc:docMkLst>
        <pc:docMk/>
      </pc:docMkLst>
      <pc:sldChg chg="addSp delSp modSp mod">
        <pc:chgData name="Cristiano Degiorgis (MSC Technology Italia)" userId="f9660a4b-4151-4eca-9381-4310a9c942ba" providerId="ADAL" clId="{E8B3006A-6139-3149-BF1F-8B6BB3C9C019}" dt="2022-04-10T17:34:27.833" v="345" actId="1076"/>
        <pc:sldMkLst>
          <pc:docMk/>
          <pc:sldMk cId="3884562627" sldId="269"/>
        </pc:sldMkLst>
        <pc:spChg chg="mod">
          <ac:chgData name="Cristiano Degiorgis (MSC Technology Italia)" userId="f9660a4b-4151-4eca-9381-4310a9c942ba" providerId="ADAL" clId="{E8B3006A-6139-3149-BF1F-8B6BB3C9C019}" dt="2022-04-10T16:05:32.009" v="23" actId="20577"/>
          <ac:spMkLst>
            <pc:docMk/>
            <pc:sldMk cId="3884562627" sldId="269"/>
            <ac:spMk id="2" creationId="{8444F3CA-E363-FF46-9C67-94E066970173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6:06:22.800" v="34" actId="122"/>
          <ac:spMkLst>
            <pc:docMk/>
            <pc:sldMk cId="3884562627" sldId="26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26:09.629" v="320"/>
          <ac:spMkLst>
            <pc:docMk/>
            <pc:sldMk cId="3884562627" sldId="269"/>
            <ac:spMk id="8" creationId="{F622BFEF-7527-3D46-B65E-A98897CE86D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30:45.468" v="337" actId="478"/>
          <ac:picMkLst>
            <pc:docMk/>
            <pc:sldMk cId="3884562627" sldId="269"/>
            <ac:picMk id="4" creationId="{1626A1BB-F44D-FC43-BB3D-A330C09662CF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04:07.675" v="4" actId="478"/>
          <ac:picMkLst>
            <pc:docMk/>
            <pc:sldMk cId="3884562627" sldId="269"/>
            <ac:picMk id="7" creationId="{A1AC8919-292B-4343-8F7C-E4730133CD9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9" creationId="{506F2608-4D78-2D43-A168-44CF031715F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" creationId="{8469D893-7DDC-F04C-A363-0F68F00F935D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6:06:25.221" v="35" actId="478"/>
          <ac:picMkLst>
            <pc:docMk/>
            <pc:sldMk cId="3884562627" sldId="269"/>
            <ac:picMk id="1026" creationId="{514CE647-BE35-7447-99E0-A4FE4E325D7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28" creationId="{6590C299-BFBB-B249-96CE-7AFE3B43018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30" creationId="{6DF29B21-4E55-F94A-8B3B-97B9F75C12A2}"/>
          </ac:picMkLst>
        </pc:picChg>
      </pc:sldChg>
      <pc:sldChg chg="modSp mod">
        <pc:chgData name="Cristiano Degiorgis (MSC Technology Italia)" userId="f9660a4b-4151-4eca-9381-4310a9c942ba" providerId="ADAL" clId="{E8B3006A-6139-3149-BF1F-8B6BB3C9C019}" dt="2022-04-10T14:50:19.384" v="1"/>
        <pc:sldMkLst>
          <pc:docMk/>
          <pc:sldMk cId="206950626" sldId="270"/>
        </pc:sldMkLst>
        <pc:spChg chg="mod">
          <ac:chgData name="Cristiano Degiorgis (MSC Technology Italia)" userId="f9660a4b-4151-4eca-9381-4310a9c942ba" providerId="ADAL" clId="{E8B3006A-6139-3149-BF1F-8B6BB3C9C019}" dt="2022-04-10T14:50:19.384" v="1"/>
          <ac:spMkLst>
            <pc:docMk/>
            <pc:sldMk cId="206950626" sldId="270"/>
            <ac:spMk id="7" creationId="{256251BB-23B0-D54F-B5D2-FC56F09E104E}"/>
          </ac:spMkLst>
        </pc:spChg>
      </pc:sldChg>
      <pc:sldChg chg="add">
        <pc:chgData name="Cristiano Degiorgis (MSC Technology Italia)" userId="f9660a4b-4151-4eca-9381-4310a9c942ba" providerId="ADAL" clId="{E8B3006A-6139-3149-BF1F-8B6BB3C9C019}" dt="2022-04-10T16:03:55.605" v="2"/>
        <pc:sldMkLst>
          <pc:docMk/>
          <pc:sldMk cId="1082432814" sldId="272"/>
        </pc:sldMkLst>
      </pc:sldChg>
      <pc:sldChg chg="addSp modSp add mod ord">
        <pc:chgData name="Cristiano Degiorgis (MSC Technology Italia)" userId="f9660a4b-4151-4eca-9381-4310a9c942ba" providerId="ADAL" clId="{E8B3006A-6139-3149-BF1F-8B6BB3C9C019}" dt="2022-04-10T17:42:35.132" v="368" actId="108"/>
        <pc:sldMkLst>
          <pc:docMk/>
          <pc:sldMk cId="1259009868" sldId="273"/>
        </pc:sldMkLst>
        <pc:spChg chg="mod">
          <ac:chgData name="Cristiano Degiorgis (MSC Technology Italia)" userId="f9660a4b-4151-4eca-9381-4310a9c942ba" providerId="ADAL" clId="{E8B3006A-6139-3149-BF1F-8B6BB3C9C019}" dt="2022-04-10T16:05:07.589" v="20" actId="20577"/>
          <ac:spMkLst>
            <pc:docMk/>
            <pc:sldMk cId="1259009868" sldId="27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08.434" v="38" actId="122"/>
          <ac:spMkLst>
            <pc:docMk/>
            <pc:sldMk cId="1259009868" sldId="273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2:35.132" v="368" actId="108"/>
          <ac:spMkLst>
            <pc:docMk/>
            <pc:sldMk cId="1259009868" sldId="273"/>
            <ac:spMk id="7" creationId="{DC18E39A-129C-EE44-AA01-D533C453B14E}"/>
          </ac:spMkLst>
        </pc:spChg>
        <pc:picChg chg="mod">
          <ac:chgData name="Cristiano Degiorgis (MSC Technology Italia)" userId="f9660a4b-4151-4eca-9381-4310a9c942ba" providerId="ADAL" clId="{E8B3006A-6139-3149-BF1F-8B6BB3C9C019}" dt="2022-04-10T17:40:37.074" v="360" actId="1076"/>
          <ac:picMkLst>
            <pc:docMk/>
            <pc:sldMk cId="1259009868" sldId="273"/>
            <ac:picMk id="1026" creationId="{514CE647-BE35-7447-99E0-A4FE4E325D75}"/>
          </ac:picMkLst>
        </pc:picChg>
      </pc:sldChg>
      <pc:sldChg chg="addSp modSp add">
        <pc:chgData name="Cristiano Degiorgis (MSC Technology Italia)" userId="f9660a4b-4151-4eca-9381-4310a9c942ba" providerId="ADAL" clId="{E8B3006A-6139-3149-BF1F-8B6BB3C9C019}" dt="2022-04-10T17:39:18.719" v="353" actId="1076"/>
        <pc:sldMkLst>
          <pc:docMk/>
          <pc:sldMk cId="497840393" sldId="274"/>
        </pc:sldMkLst>
        <pc:spChg chg="mod">
          <ac:chgData name="Cristiano Degiorgis (MSC Technology Italia)" userId="f9660a4b-4151-4eca-9381-4310a9c942ba" providerId="ADAL" clId="{E8B3006A-6139-3149-BF1F-8B6BB3C9C019}" dt="2022-04-10T16:07:35.128" v="41"/>
          <ac:spMkLst>
            <pc:docMk/>
            <pc:sldMk cId="497840393" sldId="27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47.233" v="43"/>
          <ac:spMkLst>
            <pc:docMk/>
            <pc:sldMk cId="497840393" sldId="274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39:05.694" v="351" actId="14100"/>
          <ac:spMkLst>
            <pc:docMk/>
            <pc:sldMk cId="497840393" sldId="274"/>
            <ac:spMk id="7" creationId="{D6A4376C-2040-E044-9956-3CD4CF3F953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39:18.719" v="353" actId="1076"/>
          <ac:picMkLst>
            <pc:docMk/>
            <pc:sldMk cId="497840393" sldId="274"/>
            <ac:picMk id="3074" creationId="{F2EE7971-6106-FF47-AC37-A4421559D9A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41:11.931" v="364" actId="1076"/>
        <pc:sldMkLst>
          <pc:docMk/>
          <pc:sldMk cId="1501934914" sldId="275"/>
        </pc:sldMkLst>
        <pc:spChg chg="mod">
          <ac:chgData name="Cristiano Degiorgis (MSC Technology Italia)" userId="f9660a4b-4151-4eca-9381-4310a9c942ba" providerId="ADAL" clId="{E8B3006A-6139-3149-BF1F-8B6BB3C9C019}" dt="2022-04-10T16:08:16.116" v="47" actId="20577"/>
          <ac:spMkLst>
            <pc:docMk/>
            <pc:sldMk cId="1501934914" sldId="27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03.847" v="54"/>
          <ac:spMkLst>
            <pc:docMk/>
            <pc:sldMk cId="1501934914" sldId="275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0:48.919" v="361"/>
          <ac:spMkLst>
            <pc:docMk/>
            <pc:sldMk cId="1501934914" sldId="275"/>
            <ac:spMk id="7" creationId="{BDA5711B-A0F8-264F-80AA-CA284149527E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41:11.931" v="364" actId="1076"/>
          <ac:picMkLst>
            <pc:docMk/>
            <pc:sldMk cId="1501934914" sldId="275"/>
            <ac:picMk id="5122" creationId="{6CFAF957-4377-D345-BE8C-AEAA07704185}"/>
          </ac:picMkLst>
        </pc:picChg>
      </pc:sldChg>
      <pc:sldChg chg="addSp delSp modSp add">
        <pc:chgData name="Cristiano Degiorgis (MSC Technology Italia)" userId="f9660a4b-4151-4eca-9381-4310a9c942ba" providerId="ADAL" clId="{E8B3006A-6139-3149-BF1F-8B6BB3C9C019}" dt="2022-04-10T17:43:31.498" v="372" actId="1076"/>
        <pc:sldMkLst>
          <pc:docMk/>
          <pc:sldMk cId="1787910327" sldId="276"/>
        </pc:sldMkLst>
        <pc:spChg chg="mod">
          <ac:chgData name="Cristiano Degiorgis (MSC Technology Italia)" userId="f9660a4b-4151-4eca-9381-4310a9c942ba" providerId="ADAL" clId="{E8B3006A-6139-3149-BF1F-8B6BB3C9C019}" dt="2022-04-10T16:09:25.036" v="56"/>
          <ac:spMkLst>
            <pc:docMk/>
            <pc:sldMk cId="1787910327" sldId="276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39.425" v="58"/>
          <ac:spMkLst>
            <pc:docMk/>
            <pc:sldMk cId="1787910327" sldId="276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3:28.047" v="371"/>
          <ac:spMkLst>
            <pc:docMk/>
            <pc:sldMk cId="1787910327" sldId="276"/>
            <ac:spMk id="8" creationId="{7FB4C183-F782-8847-8CFB-09CB1D20BA94}"/>
          </ac:spMkLst>
        </pc:spChg>
        <pc:picChg chg="del">
          <ac:chgData name="Cristiano Degiorgis (MSC Technology Italia)" userId="f9660a4b-4151-4eca-9381-4310a9c942ba" providerId="ADAL" clId="{E8B3006A-6139-3149-BF1F-8B6BB3C9C019}" dt="2022-04-10T16:09:43.795" v="59" actId="478"/>
          <ac:picMkLst>
            <pc:docMk/>
            <pc:sldMk cId="1787910327" sldId="276"/>
            <ac:picMk id="5122" creationId="{6CFAF957-4377-D345-BE8C-AEAA0770418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3:31.498" v="372" actId="1076"/>
          <ac:picMkLst>
            <pc:docMk/>
            <pc:sldMk cId="1787910327" sldId="276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49:56.154" v="388" actId="1076"/>
        <pc:sldMkLst>
          <pc:docMk/>
          <pc:sldMk cId="3097159496" sldId="277"/>
        </pc:sldMkLst>
        <pc:spChg chg="mod">
          <ac:chgData name="Cristiano Degiorgis (MSC Technology Italia)" userId="f9660a4b-4151-4eca-9381-4310a9c942ba" providerId="ADAL" clId="{E8B3006A-6139-3149-BF1F-8B6BB3C9C019}" dt="2022-04-10T16:10:17.740" v="64"/>
          <ac:spMkLst>
            <pc:docMk/>
            <pc:sldMk cId="3097159496" sldId="277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0:27.211" v="66"/>
          <ac:spMkLst>
            <pc:docMk/>
            <pc:sldMk cId="3097159496" sldId="277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36.823" v="374"/>
          <ac:spMkLst>
            <pc:docMk/>
            <pc:sldMk cId="3097159496" sldId="277"/>
            <ac:spMk id="4" creationId="{918A4E79-1BAF-6C4D-AD56-F751A3B10BC8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54.742" v="377" actId="478"/>
          <ac:spMkLst>
            <pc:docMk/>
            <pc:sldMk cId="3097159496" sldId="277"/>
            <ac:spMk id="7" creationId="{16D1C26D-DA8C-B046-80AF-4DACEE7F5C8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4:12.916" v="379"/>
          <ac:spMkLst>
            <pc:docMk/>
            <pc:sldMk cId="3097159496" sldId="277"/>
            <ac:spMk id="9" creationId="{A869531B-0323-E849-8618-E9D4A1C423FE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49:42.346" v="385" actId="478"/>
          <ac:picMkLst>
            <pc:docMk/>
            <pc:sldMk cId="3097159496" sldId="277"/>
            <ac:picMk id="8" creationId="{F4BB6E39-7E80-204C-9A48-B8ACDAEA738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9:56.154" v="388" actId="1076"/>
          <ac:picMkLst>
            <pc:docMk/>
            <pc:sldMk cId="3097159496" sldId="277"/>
            <ac:picMk id="10" creationId="{4DF1DEA7-66B0-5B44-9BF9-13A9F4AD026E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0:29.357" v="67" actId="478"/>
          <ac:picMkLst>
            <pc:docMk/>
            <pc:sldMk cId="3097159496" sldId="277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3:35.977" v="398" actId="1076"/>
        <pc:sldMkLst>
          <pc:docMk/>
          <pc:sldMk cId="91856242" sldId="278"/>
        </pc:sldMkLst>
        <pc:spChg chg="mod">
          <ac:chgData name="Cristiano Degiorgis (MSC Technology Italia)" userId="f9660a4b-4151-4eca-9381-4310a9c942ba" providerId="ADAL" clId="{E8B3006A-6139-3149-BF1F-8B6BB3C9C019}" dt="2022-04-10T16:10:54.816" v="70"/>
          <ac:spMkLst>
            <pc:docMk/>
            <pc:sldMk cId="91856242" sldId="278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03.759" v="72"/>
          <ac:spMkLst>
            <pc:docMk/>
            <pc:sldMk cId="91856242" sldId="278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1:26.360" v="391"/>
          <ac:spMkLst>
            <pc:docMk/>
            <pc:sldMk cId="91856242" sldId="278"/>
            <ac:spMk id="7" creationId="{C2E3292D-DD72-334F-A1A3-1E0E60440ED6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3:35.977" v="398" actId="1076"/>
          <ac:picMkLst>
            <pc:docMk/>
            <pc:sldMk cId="91856242" sldId="278"/>
            <ac:picMk id="4" creationId="{DDB73E75-452F-F74B-B56F-44318B89D462}"/>
          </ac:picMkLst>
        </pc:picChg>
        <pc:picChg chg="add del">
          <ac:chgData name="Cristiano Degiorgis (MSC Technology Italia)" userId="f9660a4b-4151-4eca-9381-4310a9c942ba" providerId="ADAL" clId="{E8B3006A-6139-3149-BF1F-8B6BB3C9C019}" dt="2022-04-10T17:52:50.622" v="393"/>
          <ac:picMkLst>
            <pc:docMk/>
            <pc:sldMk cId="91856242" sldId="278"/>
            <ac:picMk id="16386" creationId="{C5C5183C-DF5E-2F40-8134-56EBE8A0A86A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55:16.900" v="408"/>
        <pc:sldMkLst>
          <pc:docMk/>
          <pc:sldMk cId="3464084980" sldId="279"/>
        </pc:sldMkLst>
        <pc:spChg chg="mod">
          <ac:chgData name="Cristiano Degiorgis (MSC Technology Italia)" userId="f9660a4b-4151-4eca-9381-4310a9c942ba" providerId="ADAL" clId="{E8B3006A-6139-3149-BF1F-8B6BB3C9C019}" dt="2022-04-10T16:11:27.051" v="75"/>
          <ac:spMkLst>
            <pc:docMk/>
            <pc:sldMk cId="3464084980" sldId="279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36.870" v="77"/>
          <ac:spMkLst>
            <pc:docMk/>
            <pc:sldMk cId="3464084980" sldId="27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5:16.900" v="408"/>
          <ac:spMkLst>
            <pc:docMk/>
            <pc:sldMk cId="3464084980" sldId="279"/>
            <ac:spMk id="7" creationId="{15515A9B-318A-F041-9B4E-187382CC297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4:41.003" v="401" actId="1076"/>
          <ac:picMkLst>
            <pc:docMk/>
            <pc:sldMk cId="3464084980" sldId="279"/>
            <ac:picMk id="9218" creationId="{90A1012B-D237-DD48-B872-314AA4E274B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8:59.372" v="421" actId="408"/>
        <pc:sldMkLst>
          <pc:docMk/>
          <pc:sldMk cId="715441184" sldId="280"/>
        </pc:sldMkLst>
        <pc:spChg chg="mod">
          <ac:chgData name="Cristiano Degiorgis (MSC Technology Italia)" userId="f9660a4b-4151-4eca-9381-4310a9c942ba" providerId="ADAL" clId="{E8B3006A-6139-3149-BF1F-8B6BB3C9C019}" dt="2022-04-10T16:12:39.814" v="87" actId="20577"/>
          <ac:spMkLst>
            <pc:docMk/>
            <pc:sldMk cId="715441184" sldId="280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2:56.623" v="91" actId="20577"/>
          <ac:spMkLst>
            <pc:docMk/>
            <pc:sldMk cId="715441184" sldId="280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7:31.611" v="414" actId="14100"/>
          <ac:spMkLst>
            <pc:docMk/>
            <pc:sldMk cId="715441184" sldId="280"/>
            <ac:spMk id="7" creationId="{345FBEE5-71F2-D246-AE84-8857B1EF411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4" creationId="{FD1B26AF-1456-E04C-99C1-7C3610723411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2:59.677" v="92" actId="478"/>
          <ac:picMkLst>
            <pc:docMk/>
            <pc:sldMk cId="715441184" sldId="280"/>
            <ac:picMk id="9218" creationId="{90A1012B-D237-DD48-B872-314AA4E274B9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17410" creationId="{43392BF8-884C-A347-B21A-F5268ECC422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01:49.432" v="191" actId="1076"/>
        <pc:sldMkLst>
          <pc:docMk/>
          <pc:sldMk cId="4022338999" sldId="281"/>
        </pc:sldMkLst>
        <pc:spChg chg="mod">
          <ac:chgData name="Cristiano Degiorgis (MSC Technology Italia)" userId="f9660a4b-4151-4eca-9381-4310a9c942ba" providerId="ADAL" clId="{E8B3006A-6139-3149-BF1F-8B6BB3C9C019}" dt="2022-04-10T16:13:21.130" v="95"/>
          <ac:spMkLst>
            <pc:docMk/>
            <pc:sldMk cId="4022338999" sldId="281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3:33.224" v="99" actId="20577"/>
          <ac:spMkLst>
            <pc:docMk/>
            <pc:sldMk cId="4022338999" sldId="281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01:44.629" v="190"/>
          <ac:spMkLst>
            <pc:docMk/>
            <pc:sldMk cId="4022338999" sldId="281"/>
            <ac:spMk id="8" creationId="{FD9485B2-B9B0-9849-8F63-DF5F9FF36F98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41.899" v="188"/>
          <ac:spMkLst>
            <pc:docMk/>
            <pc:sldMk cId="4022338999" sldId="281"/>
            <ac:spMk id="9" creationId="{9E529001-1052-DC42-85B1-176FB1EB9BB4}"/>
          </ac:spMkLst>
        </pc:spChg>
        <pc:graphicFrameChg chg="add del mod modGraphic">
          <ac:chgData name="Cristiano Degiorgis (MSC Technology Italia)" userId="f9660a4b-4151-4eca-9381-4310a9c942ba" providerId="ADAL" clId="{E8B3006A-6139-3149-BF1F-8B6BB3C9C019}" dt="2022-04-10T16:16:12.865" v="111"/>
          <ac:graphicFrameMkLst>
            <pc:docMk/>
            <pc:sldMk cId="4022338999" sldId="281"/>
            <ac:graphicFrameMk id="4" creationId="{D03367C5-F44F-474E-AA2B-CBB588E51AF4}"/>
          </ac:graphicFrameMkLst>
        </pc:graphicFrameChg>
        <pc:graphicFrameChg chg="add mod modGraphic">
          <ac:chgData name="Cristiano Degiorgis (MSC Technology Italia)" userId="f9660a4b-4151-4eca-9381-4310a9c942ba" providerId="ADAL" clId="{E8B3006A-6139-3149-BF1F-8B6BB3C9C019}" dt="2022-04-10T17:01:49.432" v="191" actId="1076"/>
          <ac:graphicFrameMkLst>
            <pc:docMk/>
            <pc:sldMk cId="4022338999" sldId="281"/>
            <ac:graphicFrameMk id="7" creationId="{3150B721-B43B-644F-AB5C-861E97E96AF8}"/>
          </ac:graphicFrameMkLst>
        </pc:graphicFrameChg>
      </pc:sldChg>
      <pc:sldChg chg="addSp delSp modSp add mod ord">
        <pc:chgData name="Cristiano Degiorgis (MSC Technology Italia)" userId="f9660a4b-4151-4eca-9381-4310a9c942ba" providerId="ADAL" clId="{E8B3006A-6139-3149-BF1F-8B6BB3C9C019}" dt="2022-04-10T18:02:24.383" v="440" actId="404"/>
        <pc:sldMkLst>
          <pc:docMk/>
          <pc:sldMk cId="1914320985" sldId="282"/>
        </pc:sldMkLst>
        <pc:spChg chg="mod">
          <ac:chgData name="Cristiano Degiorgis (MSC Technology Italia)" userId="f9660a4b-4151-4eca-9381-4310a9c942ba" providerId="ADAL" clId="{E8B3006A-6139-3149-BF1F-8B6BB3C9C019}" dt="2022-04-10T17:00:11.277" v="177"/>
          <ac:spMkLst>
            <pc:docMk/>
            <pc:sldMk cId="1914320985" sldId="282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0:21.711" v="179"/>
          <ac:spMkLst>
            <pc:docMk/>
            <pc:sldMk cId="1914320985" sldId="282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02:24.383" v="440" actId="404"/>
          <ac:spMkLst>
            <pc:docMk/>
            <pc:sldMk cId="1914320985" sldId="282"/>
            <ac:spMk id="4" creationId="{1B350C93-09F4-2A44-BFFE-EF6D0BEBBCD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29.829" v="185" actId="1076"/>
          <ac:spMkLst>
            <pc:docMk/>
            <pc:sldMk cId="1914320985" sldId="282"/>
            <ac:spMk id="7" creationId="{A9D5A28E-7427-2A4E-AAE8-864355381C7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8:01:33.183" v="434" actId="478"/>
          <ac:picMkLst>
            <pc:docMk/>
            <pc:sldMk cId="1914320985" sldId="282"/>
            <ac:picMk id="12290" creationId="{04F4783C-34BE-AE45-BFC5-4AB0B4152EE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8:01:54.323" v="437" actId="1076"/>
          <ac:picMkLst>
            <pc:docMk/>
            <pc:sldMk cId="1914320985" sldId="282"/>
            <ac:picMk id="12292" creationId="{0F4F85F4-CCF7-B546-94B9-7FE695F0876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8:10:32.837" v="473" actId="20577"/>
        <pc:sldMkLst>
          <pc:docMk/>
          <pc:sldMk cId="4001982536" sldId="283"/>
        </pc:sldMkLst>
        <pc:spChg chg="mod">
          <ac:chgData name="Cristiano Degiorgis (MSC Technology Italia)" userId="f9660a4b-4151-4eca-9381-4310a9c942ba" providerId="ADAL" clId="{E8B3006A-6139-3149-BF1F-8B6BB3C9C019}" dt="2022-04-10T17:03:41.140" v="212"/>
          <ac:spMkLst>
            <pc:docMk/>
            <pc:sldMk cId="4001982536" sldId="28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3:49.851" v="214"/>
          <ac:spMkLst>
            <pc:docMk/>
            <pc:sldMk cId="4001982536" sldId="283"/>
            <ac:spMk id="3" creationId="{9F3130DB-BA0C-164C-AC6E-4F6F86480090}"/>
          </ac:spMkLst>
        </pc:spChg>
        <pc:spChg chg="del">
          <ac:chgData name="Cristiano Degiorgis (MSC Technology Italia)" userId="f9660a4b-4151-4eca-9381-4310a9c942ba" providerId="ADAL" clId="{E8B3006A-6139-3149-BF1F-8B6BB3C9C019}" dt="2022-04-10T17:02:59.061" v="195" actId="478"/>
          <ac:spMkLst>
            <pc:docMk/>
            <pc:sldMk cId="4001982536" sldId="283"/>
            <ac:spMk id="7" creationId="{A9D5A28E-7427-2A4E-AAE8-864355381C7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10:32.837" v="473" actId="20577"/>
          <ac:spMkLst>
            <pc:docMk/>
            <pc:sldMk cId="4001982536" sldId="283"/>
            <ac:spMk id="8" creationId="{075D5F63-BCB2-7A4E-AB8F-7D3F971E6215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09:11.004" v="443" actId="1076"/>
          <ac:picMkLst>
            <pc:docMk/>
            <pc:sldMk cId="4001982536" sldId="283"/>
            <ac:picMk id="4" creationId="{E919AE7B-E54C-C641-8541-C6C99CA91BF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8:12:06.061" v="477" actId="1076"/>
        <pc:sldMkLst>
          <pc:docMk/>
          <pc:sldMk cId="373439078" sldId="284"/>
        </pc:sldMkLst>
        <pc:spChg chg="mod">
          <ac:chgData name="Cristiano Degiorgis (MSC Technology Italia)" userId="f9660a4b-4151-4eca-9381-4310a9c942ba" providerId="ADAL" clId="{E8B3006A-6139-3149-BF1F-8B6BB3C9C019}" dt="2022-04-10T17:03:14.741" v="210" actId="20577"/>
          <ac:spMkLst>
            <pc:docMk/>
            <pc:sldMk cId="373439078" sldId="28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5:57.673" v="245" actId="404"/>
          <ac:spMkLst>
            <pc:docMk/>
            <pc:sldMk cId="373439078" sldId="284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12:06.061" v="477" actId="1076"/>
          <ac:picMkLst>
            <pc:docMk/>
            <pc:sldMk cId="373439078" sldId="284"/>
            <ac:picMk id="4" creationId="{6F2209C1-4FCB-4D4C-9818-C4C18F9B42E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23:38.127" v="317" actId="1076"/>
        <pc:sldMkLst>
          <pc:docMk/>
          <pc:sldMk cId="2789452267" sldId="285"/>
        </pc:sldMkLst>
        <pc:spChg chg="mod">
          <ac:chgData name="Cristiano Degiorgis (MSC Technology Italia)" userId="f9660a4b-4151-4eca-9381-4310a9c942ba" providerId="ADAL" clId="{E8B3006A-6139-3149-BF1F-8B6BB3C9C019}" dt="2022-04-10T17:06:38.022" v="256" actId="20577"/>
          <ac:spMkLst>
            <pc:docMk/>
            <pc:sldMk cId="2789452267" sldId="28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15:44.672" v="294" actId="20577"/>
          <ac:spMkLst>
            <pc:docMk/>
            <pc:sldMk cId="2789452267" sldId="285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20:10.846" v="303" actId="1076"/>
          <ac:picMkLst>
            <pc:docMk/>
            <pc:sldMk cId="2789452267" sldId="285"/>
            <ac:picMk id="4" creationId="{17CD01C0-1E4F-ED41-9131-C1581E5E8AD8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0:15.868" v="304" actId="1076"/>
          <ac:picMkLst>
            <pc:docMk/>
            <pc:sldMk cId="2789452267" sldId="285"/>
            <ac:picMk id="7" creationId="{79C41536-618D-CD4E-9ECE-6ABA15A91EEF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3:38.127" v="317" actId="1076"/>
          <ac:picMkLst>
            <pc:docMk/>
            <pc:sldMk cId="2789452267" sldId="285"/>
            <ac:picMk id="8" creationId="{171AAD98-BE23-AD41-9A28-7666E0A64427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3:14.258" v="310" actId="478"/>
          <ac:picMkLst>
            <pc:docMk/>
            <pc:sldMk cId="2789452267" sldId="285"/>
            <ac:picMk id="15362" creationId="{9EECF32F-B10D-C547-B2F3-4D422250DA4B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2:23.167" v="307"/>
          <ac:picMkLst>
            <pc:docMk/>
            <pc:sldMk cId="2789452267" sldId="285"/>
            <ac:picMk id="15364" creationId="{22651151-757F-DE4F-A42A-E35A13AB43A9}"/>
          </ac:picMkLst>
        </pc:picChg>
      </pc:sldChg>
    </pc:docChg>
  </pc:docChgLst>
  <pc:docChgLst>
    <pc:chgData name="Cristiano Degiorgis (MSC Technology Italia)" userId="f9660a4b-4151-4eca-9381-4310a9c942ba" providerId="ADAL" clId="{E93E8071-9EE2-0842-8402-34DA2CADFFBD}"/>
    <pc:docChg chg="undo custSel addSld modSld sldOrd">
      <pc:chgData name="Cristiano Degiorgis (MSC Technology Italia)" userId="f9660a4b-4151-4eca-9381-4310a9c942ba" providerId="ADAL" clId="{E93E8071-9EE2-0842-8402-34DA2CADFFBD}" dt="2022-04-03T18:55:20.952" v="48" actId="20577"/>
      <pc:docMkLst>
        <pc:docMk/>
      </pc:docMkLst>
      <pc:sldChg chg="addSp delSp modSp mod">
        <pc:chgData name="Cristiano Degiorgis (MSC Technology Italia)" userId="f9660a4b-4151-4eca-9381-4310a9c942ba" providerId="ADAL" clId="{E93E8071-9EE2-0842-8402-34DA2CADFFBD}" dt="2022-04-03T18:54:44.699" v="44" actId="1076"/>
        <pc:sldMkLst>
          <pc:docMk/>
          <pc:sldMk cId="2269704736" sldId="259"/>
        </pc:sldMkLst>
        <pc:spChg chg="mod">
          <ac:chgData name="Cristiano Degiorgis (MSC Technology Italia)" userId="f9660a4b-4151-4eca-9381-4310a9c942ba" providerId="ADAL" clId="{E93E8071-9EE2-0842-8402-34DA2CADFFBD}" dt="2022-04-03T18:51:03.216" v="32"/>
          <ac:spMkLst>
            <pc:docMk/>
            <pc:sldMk cId="2269704736" sldId="259"/>
            <ac:spMk id="2" creationId="{8444F3CA-E363-FF46-9C67-94E066970173}"/>
          </ac:spMkLst>
        </pc:spChg>
        <pc:spChg chg="del mod">
          <ac:chgData name="Cristiano Degiorgis (MSC Technology Italia)" userId="f9660a4b-4151-4eca-9381-4310a9c942ba" providerId="ADAL" clId="{E93E8071-9EE2-0842-8402-34DA2CADFFBD}" dt="2022-04-03T18:51:06.064" v="34" actId="478"/>
          <ac:spMkLst>
            <pc:docMk/>
            <pc:sldMk cId="2269704736" sldId="259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8:51:07.774" v="35" actId="478"/>
          <ac:spMkLst>
            <pc:docMk/>
            <pc:sldMk cId="2269704736" sldId="259"/>
            <ac:spMk id="4" creationId="{8FB3FD80-FDD9-F747-BE74-CC99FC31F146}"/>
          </ac:spMkLst>
        </pc:spChg>
        <pc:spChg chg="add del mod">
          <ac:chgData name="Cristiano Degiorgis (MSC Technology Italia)" userId="f9660a4b-4151-4eca-9381-4310a9c942ba" providerId="ADAL" clId="{E93E8071-9EE2-0842-8402-34DA2CADFFBD}" dt="2022-04-03T18:52:18.901" v="40"/>
          <ac:spMkLst>
            <pc:docMk/>
            <pc:sldMk cId="2269704736" sldId="259"/>
            <ac:spMk id="9" creationId="{65E1C5D4-DB3D-0D46-A4AA-E3EE100A21E7}"/>
          </ac:spMkLst>
        </pc:spChg>
        <pc:picChg chg="add del">
          <ac:chgData name="Cristiano Degiorgis (MSC Technology Italia)" userId="f9660a4b-4151-4eca-9381-4310a9c942ba" providerId="ADAL" clId="{E93E8071-9EE2-0842-8402-34DA2CADFFBD}" dt="2022-04-03T18:54:29.381" v="42" actId="478"/>
          <ac:picMkLst>
            <pc:docMk/>
            <pc:sldMk cId="2269704736" sldId="259"/>
            <ac:picMk id="10" creationId="{026F0D19-4FA4-3741-B7EF-DD33FB5BE9DE}"/>
          </ac:picMkLst>
        </pc:picChg>
        <pc:picChg chg="add mod">
          <ac:chgData name="Cristiano Degiorgis (MSC Technology Italia)" userId="f9660a4b-4151-4eca-9381-4310a9c942ba" providerId="ADAL" clId="{E93E8071-9EE2-0842-8402-34DA2CADFFBD}" dt="2022-04-03T18:54:44.699" v="44" actId="1076"/>
          <ac:picMkLst>
            <pc:docMk/>
            <pc:sldMk cId="2269704736" sldId="259"/>
            <ac:picMk id="11" creationId="{11AB201D-20D3-BC4D-983A-B27FB31429A0}"/>
          </ac:picMkLst>
        </pc:picChg>
      </pc:sldChg>
      <pc:sldChg chg="addSp modSp mod ord">
        <pc:chgData name="Cristiano Degiorgis (MSC Technology Italia)" userId="f9660a4b-4151-4eca-9381-4310a9c942ba" providerId="ADAL" clId="{E93E8071-9EE2-0842-8402-34DA2CADFFBD}" dt="2022-04-03T18:51:39.336" v="38"/>
        <pc:sldMkLst>
          <pc:docMk/>
          <pc:sldMk cId="206950626" sldId="270"/>
        </pc:sldMkLst>
        <pc:spChg chg="add mod">
          <ac:chgData name="Cristiano Degiorgis (MSC Technology Italia)" userId="f9660a4b-4151-4eca-9381-4310a9c942ba" providerId="ADAL" clId="{E93E8071-9EE2-0842-8402-34DA2CADFFBD}" dt="2022-04-03T18:51:39.336" v="38"/>
          <ac:spMkLst>
            <pc:docMk/>
            <pc:sldMk cId="206950626" sldId="270"/>
            <ac:spMk id="7" creationId="{256251BB-23B0-D54F-B5D2-FC56F09E104E}"/>
          </ac:spMkLst>
        </pc:spChg>
      </pc:sldChg>
      <pc:sldChg chg="addSp delSp modSp add mod">
        <pc:chgData name="Cristiano Degiorgis (MSC Technology Italia)" userId="f9660a4b-4151-4eca-9381-4310a9c942ba" providerId="ADAL" clId="{E93E8071-9EE2-0842-8402-34DA2CADFFBD}" dt="2022-04-03T18:55:20.952" v="48" actId="20577"/>
        <pc:sldMkLst>
          <pc:docMk/>
          <pc:sldMk cId="1665730760" sldId="271"/>
        </pc:sldMkLst>
        <pc:spChg chg="mod">
          <ac:chgData name="Cristiano Degiorgis (MSC Technology Italia)" userId="f9660a4b-4151-4eca-9381-4310a9c942ba" providerId="ADAL" clId="{E93E8071-9EE2-0842-8402-34DA2CADFFBD}" dt="2022-04-03T18:55:20.952" v="48" actId="20577"/>
          <ac:spMkLst>
            <pc:docMk/>
            <pc:sldMk cId="1665730760" sldId="271"/>
            <ac:spMk id="2" creationId="{8444F3CA-E363-FF46-9C67-94E066970173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2.031" v="20" actId="478"/>
          <ac:spMkLst>
            <pc:docMk/>
            <pc:sldMk cId="1665730760" sldId="271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4.125" v="21" actId="478"/>
          <ac:spMkLst>
            <pc:docMk/>
            <pc:sldMk cId="1665730760" sldId="271"/>
            <ac:spMk id="4" creationId="{8FB3FD80-FDD9-F747-BE74-CC99FC31F146}"/>
          </ac:spMkLst>
        </pc:spChg>
        <pc:picChg chg="add mod">
          <ac:chgData name="Cristiano Degiorgis (MSC Technology Italia)" userId="f9660a4b-4151-4eca-9381-4310a9c942ba" providerId="ADAL" clId="{E93E8071-9EE2-0842-8402-34DA2CADFFBD}" dt="2022-04-03T16:26:43.849" v="26" actId="1076"/>
          <ac:picMkLst>
            <pc:docMk/>
            <pc:sldMk cId="1665730760" sldId="271"/>
            <ac:picMk id="7" creationId="{136DE3E4-11E1-A449-B308-76157890F1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18/05/2022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MSIPCMContentMarking" descr="{&quot;HashCode&quot;:77719777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961DB4DF-38C1-41E5-9BD9-6A64A24C1D99}"/>
              </a:ext>
            </a:extLst>
          </p:cNvPr>
          <p:cNvSpPr txBox="1"/>
          <p:nvPr userDrawn="1"/>
        </p:nvSpPr>
        <p:spPr>
          <a:xfrm>
            <a:off x="0" y="6595656"/>
            <a:ext cx="128396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4" r:id="rId6"/>
    <p:sldLayoutId id="2147483873" r:id="rId7"/>
    <p:sldLayoutId id="2147483875" r:id="rId8"/>
    <p:sldLayoutId id="2147483876" r:id="rId9"/>
    <p:sldLayoutId id="2147483872" r:id="rId10"/>
    <p:sldLayoutId id="2147483846" r:id="rId11"/>
    <p:sldLayoutId id="2147483848" r:id="rId12"/>
    <p:sldLayoutId id="2147483850" r:id="rId13"/>
    <p:sldLayoutId id="2147483847" r:id="rId14"/>
    <p:sldLayoutId id="2147483854" r:id="rId15"/>
    <p:sldLayoutId id="2147483877" r:id="rId16"/>
    <p:sldLayoutId id="2147483879" r:id="rId17"/>
    <p:sldLayoutId id="2147483878" r:id="rId18"/>
    <p:sldLayoutId id="2147483880" r:id="rId19"/>
    <p:sldLayoutId id="2147483881" r:id="rId20"/>
    <p:sldLayoutId id="2147483844" r:id="rId21"/>
    <p:sldLayoutId id="2147483845" r:id="rId22"/>
    <p:sldLayoutId id="2147483849" r:id="rId23"/>
    <p:sldLayoutId id="2147483851" r:id="rId24"/>
    <p:sldLayoutId id="2147483852" r:id="rId25"/>
    <p:sldLayoutId id="2147483862" r:id="rId26"/>
    <p:sldLayoutId id="2147483863" r:id="rId27"/>
    <p:sldLayoutId id="2147483864" r:id="rId28"/>
    <p:sldLayoutId id="2147483865" r:id="rId29"/>
    <p:sldLayoutId id="2147483853" r:id="rId3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linkedin.com/posts/cristianodegiorgis_12-factor-app-ovvero-the-cloud-native-manifesto-activity-6930378828070424576-C13F" TargetMode="Externa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beyond-the-twelve-factor/9781492042631/" TargetMode="Externa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beyond-the-twelve-factor/9781492042631/" TargetMode="External"/><Relationship Id="rId3" Type="http://schemas.openxmlformats.org/officeDocument/2006/relationships/hyperlink" Target="https://www.youtube.com/watch?v=zLltQxVb3NI&amp;list=PL0I4QCivrTJBONdFo0ygrAekrTnm4GFFr" TargetMode="External"/><Relationship Id="rId7" Type="http://schemas.openxmlformats.org/officeDocument/2006/relationships/hyperlink" Target="https://domenicoluciani.com/2021/10/30/15-factor-app.html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jufe_sHejXc&amp;list=PL0I4QCivrTJBONdFo0ygrAekrTnm4GFFr" TargetMode="External"/><Relationship Id="rId5" Type="http://schemas.openxmlformats.org/officeDocument/2006/relationships/hyperlink" Target="https://www.youtube.com/watch?v=k14sK9yR3rs&amp;list=PL0I4QCivrTJBONdFo0ygrAekrTnm4GFFr" TargetMode="External"/><Relationship Id="rId4" Type="http://schemas.openxmlformats.org/officeDocument/2006/relationships/hyperlink" Target="https://www.youtube.com/watch?v=N45VJ20wvCw&amp;list=PL0I4QCivrTJBONdFo0ygrAekrTnm4GFFr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E2478D-10F7-2C4C-ACCA-0B9250FE9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600" strike="sngStrike" dirty="0"/>
              <a:t>12</a:t>
            </a:r>
            <a:r>
              <a:rPr lang="en-GB" sz="1600" dirty="0"/>
              <a:t> </a:t>
            </a:r>
            <a:r>
              <a:rPr lang="en-GB" sz="1600" strike="sngStrike" dirty="0"/>
              <a:t>14</a:t>
            </a:r>
            <a:r>
              <a:rPr lang="en-GB" sz="1600" dirty="0"/>
              <a:t> 15 factor app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39DA9-6E44-EA41-ABB4-C3926F5B4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15/04/2022</a:t>
            </a:r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One codebase tracked in revision control, many deploys</a:t>
            </a:r>
          </a:p>
        </p:txBody>
      </p:sp>
      <p:pic>
        <p:nvPicPr>
          <p:cNvPr id="1026" name="Picture 2" descr="One codebase maps to many deploys">
            <a:extLst>
              <a:ext uri="{FF2B5EF4-FFF2-40B4-BE49-F238E27FC236}">
                <a16:creationId xmlns:a16="http://schemas.microsoft.com/office/drawing/2014/main" id="{514CE647-BE35-7447-99E0-A4FE4E32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212901"/>
            <a:ext cx="3620544" cy="30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8E39A-129C-EE44-AA01-D533C453B14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 codebase is any single repo or any set of repos who share a root commit</a:t>
            </a:r>
            <a:endParaRPr lang="en-IT" b="1" dirty="0">
              <a:solidFill>
                <a:srgbClr val="000000"/>
              </a:solidFill>
              <a:latin typeface="sirba-web-1"/>
            </a:endParaRPr>
          </a:p>
        </p:txBody>
      </p:sp>
    </p:spTree>
    <p:extLst>
      <p:ext uri="{BB962C8B-B14F-4D97-AF65-F5344CB8AC3E}">
        <p14:creationId xmlns:p14="http://schemas.microsoft.com/office/powerpoint/2010/main" val="125900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151069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Use version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1 Deployment : 1 Repo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deploy as whole or not deploying at 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one repo many deployments in different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envs</a:t>
            </a: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for multi-module projects use git submodule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discouraging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monorepo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containing different device/apps implementation 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(</a:t>
            </a:r>
            <a:r>
              <a:rPr lang="en-GB" sz="1600" dirty="0" err="1">
                <a:solidFill>
                  <a:srgbClr val="454A4C"/>
                </a:solidFill>
                <a:latin typeface="Helvetica" pitchFamily="2" charset="0"/>
              </a:rPr>
              <a:t>eg.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 mobile app)</a:t>
            </a: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2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II. Dependencies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Explicitly declare and isolate dependencies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2BFEF-7527-3D46-B65E-A98897CE86D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relies on implicit existence of system-wide packages</a:t>
            </a:r>
            <a:endParaRPr lang="en-IT" dirty="0"/>
          </a:p>
        </p:txBody>
      </p:sp>
      <p:pic>
        <p:nvPicPr>
          <p:cNvPr id="1028" name="Picture 4" descr="NuGet 101: Introduction to NuGet. What is NuGet ? | by Burç Akbaş | Medium">
            <a:extLst>
              <a:ext uri="{FF2B5EF4-FFF2-40B4-BE49-F238E27FC236}">
                <a16:creationId xmlns:a16="http://schemas.microsoft.com/office/drawing/2014/main" id="{6590C299-BFBB-B249-96CE-7AFE3B43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8" y="3297525"/>
            <a:ext cx="2603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F29B21-4E55-F94A-8B3B-97B9F75C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39" y="3364050"/>
            <a:ext cx="2563327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F2608-4D78-2D43-A168-44CF0317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27" y="3306923"/>
            <a:ext cx="2582115" cy="77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9D893-7DDC-F04C-A363-0F68F00F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003" y="3364050"/>
            <a:ext cx="1903192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2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Store config in the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4376C-2040-E044-9956-3CD4CF3F953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strict separation of config from code</a:t>
            </a:r>
            <a:endParaRPr lang="en-IT" dirty="0"/>
          </a:p>
        </p:txBody>
      </p:sp>
      <p:pic>
        <p:nvPicPr>
          <p:cNvPr id="3074" name="Picture 2" descr="Getting Started With ASP.NET Core - Part Four">
            <a:extLst>
              <a:ext uri="{FF2B5EF4-FFF2-40B4-BE49-F238E27FC236}">
                <a16:creationId xmlns:a16="http://schemas.microsoft.com/office/drawing/2014/main" id="{F2EE7971-6106-FF47-AC37-A4421559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66" y="2500154"/>
            <a:ext cx="4869667" cy="2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0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502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Never, ever, store config in the source code</a:t>
            </a:r>
            <a:endParaRPr lang="en-GB" sz="16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are kept separate from the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 in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don't have to redeploy or repackage your application when you have to change something in the configuration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configurations in git and push it via pipeline to the appropriate backing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must be treated as environment-dependant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 should be injected into the app at runtime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6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backing services as attached resources</a:t>
            </a:r>
          </a:p>
        </p:txBody>
      </p:sp>
      <p:pic>
        <p:nvPicPr>
          <p:cNvPr id="5122" name="Picture 2" descr="A production deploy attached to four backing services.">
            <a:extLst>
              <a:ext uri="{FF2B5EF4-FFF2-40B4-BE49-F238E27FC236}">
                <a16:creationId xmlns:a16="http://schemas.microsoft.com/office/drawing/2014/main" id="{6CFAF957-4377-D345-BE8C-AEAA0770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6" y="2131808"/>
            <a:ext cx="6106227" cy="31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711B-A0F8-264F-80AA-CA284149527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code for a twelve-factor app makes no distinction between local and third party services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01934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Data Sources are injected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 doesn't distinguish between local and remote services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Databases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Message-Oriented-Middleware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Caching servers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Configuration &amp; Secrets managers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Local and remote services can be swapped via configuration  w/o code changes</a:t>
            </a:r>
          </a:p>
        </p:txBody>
      </p:sp>
    </p:spTree>
    <p:extLst>
      <p:ext uri="{BB962C8B-B14F-4D97-AF65-F5344CB8AC3E}">
        <p14:creationId xmlns:p14="http://schemas.microsoft.com/office/powerpoint/2010/main" val="3124447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Strictly separate build and run stages</a:t>
            </a:r>
          </a:p>
        </p:txBody>
      </p:sp>
      <p:pic>
        <p:nvPicPr>
          <p:cNvPr id="6146" name="Picture 2" descr="Code becomes a build, which is combined with config to create a release.">
            <a:extLst>
              <a:ext uri="{FF2B5EF4-FFF2-40B4-BE49-F238E27FC236}">
                <a16:creationId xmlns:a16="http://schemas.microsoft.com/office/drawing/2014/main" id="{85B4F679-5C53-2345-9F08-B92DB484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241837"/>
            <a:ext cx="7112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4C183-F782-8847-8CFB-09CB1D20BA9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uses strict separation between the build, release, and run stages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8791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1598965" cy="4832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Strictly separate build and run stages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Build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source code is built into a binary executable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Release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configuration is attached to the binary to make it a deployable unit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Run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 stage (aka runtime): where the deployable unit runs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Launch or restart your app from same immutable image guarantees each process will be exactly the same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That’s how you deploy your code from the repository to the cloud or any traditional server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Requires CI + CD pipelines to deploy from the repo to server/host.</a:t>
            </a:r>
            <a:br>
              <a:rPr lang="en-GB" sz="2400" dirty="0">
                <a:solidFill>
                  <a:srgbClr val="454A4C"/>
                </a:solidFill>
                <a:latin typeface="Helvetica" pitchFamily="2" charset="0"/>
              </a:rPr>
            </a:b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Once the CI pipeline is successful, the CD pipeline will automatically run and attach the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configurations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of your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backing services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and then start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797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Execute the app as one or more stateless processes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9531B-0323-E849-8618-E9D4A1C423F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Twelve-factor processes are stateless and share-nothing</a:t>
            </a:r>
            <a:endParaRPr lang="en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1DEA7-66B0-5B44-9BF9-13A9F4AD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4" y="2138606"/>
            <a:ext cx="4969831" cy="31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9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twelve-factor app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B201D-20D3-BC4D-983A-B27FB314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554516"/>
            <a:ext cx="6743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"</a:t>
            </a:r>
            <a:r>
              <a:rPr lang="en-GB" sz="2400" i="1" dirty="0">
                <a:solidFill>
                  <a:srgbClr val="454A4C"/>
                </a:solidFill>
                <a:latin typeface="Helvetica" pitchFamily="2" charset="0"/>
              </a:rPr>
              <a:t>share nothing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maintain any state in itself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sharing anything between them: neither data or context.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Sharing should be happen through endpoints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State of the application is stored only in a backing service</a:t>
            </a:r>
          </a:p>
        </p:txBody>
      </p:sp>
    </p:spTree>
    <p:extLst>
      <p:ext uri="{BB962C8B-B14F-4D97-AF65-F5344CB8AC3E}">
        <p14:creationId xmlns:p14="http://schemas.microsoft.com/office/powerpoint/2010/main" val="2181792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Export services via port binding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3292D-DD72-334F-A1A3-1E0E60440ED6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is completely self-contained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73E75-452F-F74B-B56F-44318B89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49" y="2192617"/>
            <a:ext cx="3539902" cy="30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62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447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Apps are standalone/self-contained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Exposes services via port-binding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The host decides on which port the app will run, not vice versa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Each app has an embedded server: does not depend on external server/host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In a non-local env, a router is responsible to direct calls from an ingress point to the port exposed by the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It means that one app can become the backing service for another app.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35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Scale out via the process model</a:t>
            </a:r>
          </a:p>
        </p:txBody>
      </p:sp>
      <p:pic>
        <p:nvPicPr>
          <p:cNvPr id="9218" name="Picture 2" descr="Scale is expressed as running processes, workload diversity is expressed as process types.">
            <a:extLst>
              <a:ext uri="{FF2B5EF4-FFF2-40B4-BE49-F238E27FC236}">
                <a16:creationId xmlns:a16="http://schemas.microsoft.com/office/drawing/2014/main" id="{90A1012B-D237-DD48-B872-314AA4E2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96148"/>
            <a:ext cx="3674041" cy="33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515A9B-318A-F041-9B4E-187382CC297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In the twelve-factor app, processes are a first class citizen: the </a:t>
            </a:r>
            <a:r>
              <a:rPr lang="en-GB" b="1" dirty="0" err="1">
                <a:solidFill>
                  <a:srgbClr val="000000"/>
                </a:solidFill>
                <a:latin typeface="sirba-web-1"/>
              </a:rPr>
              <a:t>unix</a:t>
            </a:r>
            <a:r>
              <a:rPr lang="en-GB" b="1" dirty="0">
                <a:solidFill>
                  <a:srgbClr val="000000"/>
                </a:solidFill>
                <a:latin typeface="sirba-web-1"/>
              </a:rPr>
              <a:t> process model for running service daemons.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64084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33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Easy to scale (up/vertical &amp; out/horizontal)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can create as many instance you want of your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Scaling should be based on the load or the traffic that s coming to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never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daemonize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instead, rely on the operating system’s process manager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65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Maximize robustness with fast </a:t>
            </a:r>
            <a:r>
              <a:rPr lang="en-GB" sz="3200" dirty="0" err="1">
                <a:solidFill>
                  <a:srgbClr val="555555"/>
                </a:solidFill>
                <a:latin typeface="sirba-web-1"/>
              </a:rPr>
              <a:t>startup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 and graceful shutdown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5FBEE5-71F2-D246-AE84-8857B1EF4110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app’s processes are disposable, meaning they can be started or stopped at a moment’s notice</a:t>
            </a:r>
            <a:endParaRPr lang="en-IT" dirty="0"/>
          </a:p>
        </p:txBody>
      </p:sp>
      <p:pic>
        <p:nvPicPr>
          <p:cNvPr id="17410" name="Picture 2" descr="Container start and stop">
            <a:extLst>
              <a:ext uri="{FF2B5EF4-FFF2-40B4-BE49-F238E27FC236}">
                <a16:creationId xmlns:a16="http://schemas.microsoft.com/office/drawing/2014/main" id="{43392BF8-884C-A347-B21A-F5268ECC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93" y="2702228"/>
            <a:ext cx="4247945" cy="14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B26AF-1456-E04C-99C1-7C361072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31" y="2239945"/>
            <a:ext cx="2827577" cy="2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428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pets vs cattle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Quick start-up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~ milliseconds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Resilience to failure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a compensation should occur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Graceful shutdown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 err="1">
                <a:solidFill>
                  <a:srgbClr val="454A4C"/>
                </a:solidFill>
                <a:latin typeface="Helvetica" pitchFamily="2" charset="0"/>
              </a:rPr>
              <a:t>sigterm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should clean all resources was using it (shut-down ~10 sec)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55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Keep development, staging, and production as similar as possible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150B721-B43B-644F-AB5C-861E97E9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71750"/>
              </p:ext>
            </p:extLst>
          </p:nvPr>
        </p:nvGraphicFramePr>
        <p:xfrm>
          <a:off x="1624219" y="2950624"/>
          <a:ext cx="8943561" cy="1541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481">
                  <a:extLst>
                    <a:ext uri="{9D8B030D-6E8A-4147-A177-3AD203B41FA5}">
                      <a16:colId xmlns:a16="http://schemas.microsoft.com/office/drawing/2014/main" val="3050180616"/>
                    </a:ext>
                  </a:extLst>
                </a:gridCol>
                <a:gridCol w="2520113">
                  <a:extLst>
                    <a:ext uri="{9D8B030D-6E8A-4147-A177-3AD203B41FA5}">
                      <a16:colId xmlns:a16="http://schemas.microsoft.com/office/drawing/2014/main" val="1308186656"/>
                    </a:ext>
                  </a:extLst>
                </a:gridCol>
                <a:gridCol w="2756967">
                  <a:extLst>
                    <a:ext uri="{9D8B030D-6E8A-4147-A177-3AD203B41FA5}">
                      <a16:colId xmlns:a16="http://schemas.microsoft.com/office/drawing/2014/main" val="2202617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Traditional app</a:t>
                      </a:r>
                      <a:endParaRPr lang="en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Twelve-factor app</a:t>
                      </a:r>
                      <a:endParaRPr lang="en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125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Time between deploys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Weeks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Hours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authors vs code deployers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people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people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4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 vs production environments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Divergent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similar as possible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621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E529001-1052-DC42-85B1-176FB1EB9BB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developer resists the urge to use different backing services between development and production</a:t>
            </a:r>
            <a:r>
              <a:rPr lang="en-GB" dirty="0">
                <a:solidFill>
                  <a:srgbClr val="000000"/>
                </a:solidFill>
                <a:latin typeface="sirba-web-1"/>
              </a:rPr>
              <a:t>,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22338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Environments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Environments differences: same architecture vs different SKU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What and how you deploy in prod should be the same as dev, stage and any other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Parity =&gt; Reproducibility =&gt; Disposability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Keep environments segregated each others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The author (team) of the code and who deploy the application is the same person.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43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logs as event streams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5A28E-7427-2A4E-AAE8-864355381C7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concerns itself with routing or storage of its output stream</a:t>
            </a:r>
            <a:endParaRPr lang="en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50C93-09F4-2A44-BFFE-EF6D0BEBBCDA}"/>
              </a:ext>
            </a:extLst>
          </p:cNvPr>
          <p:cNvSpPr/>
          <p:nvPr/>
        </p:nvSpPr>
        <p:spPr>
          <a:xfrm>
            <a:off x="5390367" y="5165079"/>
            <a:ext cx="41920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sz="1050" dirty="0"/>
              <a:t>https://kubernetes.io/docs/concepts/cluster-administration/logging/</a:t>
            </a:r>
          </a:p>
        </p:txBody>
      </p:sp>
      <p:pic>
        <p:nvPicPr>
          <p:cNvPr id="12292" name="Picture 4" descr="Using a node level logging agent">
            <a:extLst>
              <a:ext uri="{FF2B5EF4-FFF2-40B4-BE49-F238E27FC236}">
                <a16:creationId xmlns:a16="http://schemas.microsoft.com/office/drawing/2014/main" id="{0F4F85F4-CCF7-B546-94B9-7FE695F0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02" y="2056278"/>
            <a:ext cx="4757455" cy="33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0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Meetup spirit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ECC38-C5D2-B21D-33CD-43AABC32FC8A}"/>
              </a:ext>
            </a:extLst>
          </p:cNvPr>
          <p:cNvSpPr/>
          <p:nvPr/>
        </p:nvSpPr>
        <p:spPr>
          <a:xfrm>
            <a:off x="0" y="5377320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Special Thanks to </a:t>
            </a:r>
            <a:r>
              <a:rPr lang="en-GB" sz="3200" b="1" dirty="0">
                <a:solidFill>
                  <a:srgbClr val="555555"/>
                </a:solidFill>
                <a:latin typeface="sirba-web-1"/>
              </a:rPr>
              <a:t>Domenico </a:t>
            </a:r>
            <a:r>
              <a:rPr lang="en-GB" sz="3200" b="1" dirty="0" err="1">
                <a:solidFill>
                  <a:srgbClr val="555555"/>
                </a:solidFill>
                <a:latin typeface="sirba-web-1"/>
              </a:rPr>
              <a:t>Luciani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!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9A1C8B8-708B-43EF-A756-A0F1CC16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361" y="1486693"/>
            <a:ext cx="4817278" cy="37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64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55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must not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rely on local durable file systems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host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machine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logfile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Should be streamed to different processes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Splunk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DataDog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FluentD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Elastic Stack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Make it available to the standard output</a:t>
            </a:r>
          </a:p>
        </p:txBody>
      </p:sp>
    </p:spTree>
    <p:extLst>
      <p:ext uri="{BB962C8B-B14F-4D97-AF65-F5344CB8AC3E}">
        <p14:creationId xmlns:p14="http://schemas.microsoft.com/office/powerpoint/2010/main" val="280146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Run admin/management tasks as one-off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9AE7B-E54C-C641-8541-C6C99CA9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7" y="2212901"/>
            <a:ext cx="6432985" cy="323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5D5F63-BCB2-7A4E-AB8F-7D3F971E6215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Running database migrations, console, one-time scripts 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1982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4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Admin processes should run isolated from main process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db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migrations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background jobs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tracking the app within a registry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checking dependencies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spinning new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Main &amp; admin processes use same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codebase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1198793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Internal states of a system can be inferred from knowledge of its external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09C1-4FCB-4D4C-9818-C4C18F9B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87419"/>
            <a:ext cx="7353300" cy="29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Performance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Domain Specific (domain objects) Telemetry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Tracing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Health checks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System Logs</a:t>
            </a:r>
          </a:p>
        </p:txBody>
      </p:sp>
    </p:spTree>
    <p:extLst>
      <p:ext uri="{BB962C8B-B14F-4D97-AF65-F5344CB8AC3E}">
        <p14:creationId xmlns:p14="http://schemas.microsoft.com/office/powerpoint/2010/main" val="957000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Modern apps should take security-first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D01C0-1E4F-ED41-9131-C1581E5E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05" y="2133426"/>
            <a:ext cx="3979190" cy="84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41536-618D-CD4E-9ECE-6ABA15A9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5" y="3301087"/>
            <a:ext cx="3979190" cy="104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AAD98-BE23-AD41-9A28-7666E0A6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902" y="4674275"/>
            <a:ext cx="3112196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2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226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HTTPS/TLS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OAuth,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OpenIdConnect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, SAML2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MFA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RBAC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Audit trail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43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XV. API FIRST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APIs are treated as “first-class citizens”</a:t>
            </a:r>
          </a:p>
        </p:txBody>
      </p:sp>
      <p:pic>
        <p:nvPicPr>
          <p:cNvPr id="1026" name="Picture 2" descr="API First Implementation">
            <a:extLst>
              <a:ext uri="{FF2B5EF4-FFF2-40B4-BE49-F238E27FC236}">
                <a16:creationId xmlns:a16="http://schemas.microsoft.com/office/drawing/2014/main" id="{649E5168-26AC-54CD-0EF2-68A17B5D1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75" y="2071768"/>
            <a:ext cx="4534249" cy="341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36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API FIRST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254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Speed up integrations via Contracts &amp; Mocks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Use documentation standards for easy consumption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REST for external vs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gRPC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for internal consumers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TLS &amp; Certificates</a:t>
            </a:r>
          </a:p>
        </p:txBody>
      </p:sp>
    </p:spTree>
    <p:extLst>
      <p:ext uri="{BB962C8B-B14F-4D97-AF65-F5344CB8AC3E}">
        <p14:creationId xmlns:p14="http://schemas.microsoft.com/office/powerpoint/2010/main" val="1088801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global view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8919-292B-4343-8F7C-E473013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65" y="1355522"/>
            <a:ext cx="8233069" cy="4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cloud-native manifesto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1F8A6-B56A-3368-CC59-665C13FCAE75}"/>
              </a:ext>
            </a:extLst>
          </p:cNvPr>
          <p:cNvSpPr/>
          <p:nvPr/>
        </p:nvSpPr>
        <p:spPr>
          <a:xfrm>
            <a:off x="1321904" y="2329777"/>
            <a:ext cx="9236765" cy="1696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“A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cloud-native application 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is an application that has been designed and implemented to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run on a Platform-as-a-Service 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installation and to embrace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horizontal elastic scaling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.”</a:t>
            </a:r>
            <a:endParaRPr lang="en-IT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8A59B-6DE4-AD68-C5A3-E1E51A4B26C8}"/>
              </a:ext>
            </a:extLst>
          </p:cNvPr>
          <p:cNvSpPr/>
          <p:nvPr/>
        </p:nvSpPr>
        <p:spPr>
          <a:xfrm>
            <a:off x="8418041" y="5411713"/>
            <a:ext cx="3041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>
                <a:hlinkClick r:id="rId2"/>
              </a:rPr>
              <a:t>Beyond the Twelve-Factor App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646701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251BB-23B0-D54F-B5D2-FC56F09E104E}"/>
              </a:ext>
            </a:extLst>
          </p:cNvPr>
          <p:cNvSpPr txBox="1"/>
          <p:nvPr/>
        </p:nvSpPr>
        <p:spPr>
          <a:xfrm>
            <a:off x="1878496" y="2269662"/>
            <a:ext cx="8334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The twelve-factor app</a:t>
            </a:r>
            <a:endParaRPr lang="en-GB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12 Factor App - #6MinuteSaturdays #1 | Tech Primers</a:t>
            </a:r>
            <a:endParaRPr lang="en-GB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12 Factors App | MicroServices Architecture | Cloud Native Best Practices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Introduction to 12 Factor App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5 Years of 12 Factor Apps by Joe Kutner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hlinkClick r:id="rId7"/>
              </a:rPr>
              <a:t>The Fifteen-Factor App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Beyond the Twelve-Factor App</a:t>
            </a:r>
            <a:endParaRPr lang="en-GB" dirty="0"/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0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DE3E4-11E1-A449-B308-76157890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62" y="1137623"/>
            <a:ext cx="8934876" cy="4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0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3E2C9-8971-481C-AE21-42742C981223}"/>
              </a:ext>
            </a:extLst>
          </p:cNvPr>
          <p:cNvSpPr/>
          <p:nvPr/>
        </p:nvSpPr>
        <p:spPr>
          <a:xfrm>
            <a:off x="457200" y="1151069"/>
            <a:ext cx="11339465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Rules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Guidelines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Principles</a:t>
            </a:r>
          </a:p>
        </p:txBody>
      </p:sp>
    </p:spTree>
    <p:extLst>
      <p:ext uri="{BB962C8B-B14F-4D97-AF65-F5344CB8AC3E}">
        <p14:creationId xmlns:p14="http://schemas.microsoft.com/office/powerpoint/2010/main" val="4291598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NOT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3E2C9-8971-481C-AE21-42742C981223}"/>
              </a:ext>
            </a:extLst>
          </p:cNvPr>
          <p:cNvSpPr/>
          <p:nvPr/>
        </p:nvSpPr>
        <p:spPr>
          <a:xfrm>
            <a:off x="457200" y="1151069"/>
            <a:ext cx="11339465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Design Patterns for building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Framework or SDK</a:t>
            </a:r>
          </a:p>
        </p:txBody>
      </p:sp>
    </p:spTree>
    <p:extLst>
      <p:ext uri="{BB962C8B-B14F-4D97-AF65-F5344CB8AC3E}">
        <p14:creationId xmlns:p14="http://schemas.microsoft.com/office/powerpoint/2010/main" val="109924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scope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3E2C9-8971-481C-AE21-42742C981223}"/>
              </a:ext>
            </a:extLst>
          </p:cNvPr>
          <p:cNvSpPr/>
          <p:nvPr/>
        </p:nvSpPr>
        <p:spPr>
          <a:xfrm>
            <a:off x="457200" y="1151069"/>
            <a:ext cx="11339465" cy="2793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Clear and Clean architecture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Automatable Deployment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Portability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Scalability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Maintainability</a:t>
            </a:r>
          </a:p>
        </p:txBody>
      </p:sp>
    </p:spTree>
    <p:extLst>
      <p:ext uri="{BB962C8B-B14F-4D97-AF65-F5344CB8AC3E}">
        <p14:creationId xmlns:p14="http://schemas.microsoft.com/office/powerpoint/2010/main" val="419787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3E2C9-8971-481C-AE21-42742C981223}"/>
              </a:ext>
            </a:extLst>
          </p:cNvPr>
          <p:cNvSpPr/>
          <p:nvPr/>
        </p:nvSpPr>
        <p:spPr>
          <a:xfrm>
            <a:off x="457200" y="1151069"/>
            <a:ext cx="11339465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Built in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2012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by a group of people within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Heroku</a:t>
            </a: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Published when there was no microservices or containers</a:t>
            </a:r>
          </a:p>
        </p:txBody>
      </p:sp>
    </p:spTree>
    <p:extLst>
      <p:ext uri="{BB962C8B-B14F-4D97-AF65-F5344CB8AC3E}">
        <p14:creationId xmlns:p14="http://schemas.microsoft.com/office/powerpoint/2010/main" val="2656201314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21.pptx" id="{E6909655-C2AD-4E70-897F-1D0FE0913F45}" vid="{8BEF2814-FE96-45B2-9685-BA59969B3C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 - MC" ma:contentTypeID="0x010100E43827E3BA1B4347A536A5266DF7227E140021AD7A68CC4B9144AF59E00AEF06750B" ma:contentTypeVersion="161" ma:contentTypeDescription="" ma:contentTypeScope="" ma:versionID="d41b2ead93b39c9bb4f59b578cae14d0">
  <xsd:schema xmlns:xsd="http://www.w3.org/2001/XMLSchema" xmlns:xs="http://www.w3.org/2001/XMLSchema" xmlns:p="http://schemas.microsoft.com/office/2006/metadata/properties" xmlns:ns2="e5c3121d-74cd-450d-a469-efd15c1d09ea" xmlns:ns3="d65a9d70-229a-4e45-a10b-f9375fb9d0ed" targetNamespace="http://schemas.microsoft.com/office/2006/metadata/properties" ma:root="true" ma:fieldsID="bd9bf8857a3bc8eab2aceaa5e97cb81b" ns2:_="" ns3:_="">
    <xsd:import namespace="e5c3121d-74cd-450d-a469-efd15c1d09ea"/>
    <xsd:import namespace="d65a9d70-229a-4e45-a10b-f9375fb9d0ed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SPSKAreaTaxHTField" minOccurs="0"/>
                <xsd:element ref="ns2:_dlc_DocId" minOccurs="0"/>
                <xsd:element ref="ns2:_dlc_DocIdUrl" minOccurs="0"/>
                <xsd:element ref="ns2:_dlc_DocIdPersistId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SCAssociatedKeywords" minOccurs="0"/>
                <xsd:element ref="ns3:MSCAssociatedPag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3121d-74cd-450d-a469-efd15c1d09e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b3a9329a-f1b0-43cc-9e81-e668606013b3}" ma:internalName="TaxCatchAll" ma:showField="CatchAllData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b3a9329a-f1b0-43cc-9e81-e668606013b3}" ma:internalName="TaxCatchAllLabel" ma:readOnly="true" ma:showField="CatchAllDataLabel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PSKAreaTaxHTField" ma:index="10" nillable="true" ma:taxonomy="true" ma:internalName="SPSKAreaTaxHTField" ma:taxonomyFieldName="SPSKArea" ma:displayName="Area" ma:readOnly="false" ma:default="" ma:fieldId="{6482b1c5-b25a-48f2-ba86-5e8444b56059}" ma:taxonomyMulti="true" ma:sspId="48ded909-303a-4d8e-b841-df2fc8e5e619" ma:termSetId="842c9c91-73a5-49fe-8a83-c47f21865f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2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a9d70-229a-4e45-a10b-f9375fb9d0ed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SCAssociatedKeywords" ma:index="19" nillable="true" ma:displayName="Associated Keywords" ma:list="{b36a71f5-b0ce-4173-bef9-ba3f0e6f3f91}" ma:internalName="MSCAssociatedKeyword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SCAssociatedPages" ma:index="20" nillable="true" ma:displayName="Associated Pages" ma:list="{6f0357fc-f00e-4110-a230-dd2f34c736f2}" ma:internalName="MSCAssociatedPage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CAssociatedKeywords xmlns="d65a9d70-229a-4e45-a10b-f9375fb9d0ed">
      <Value>23</Value>
    </MSCAssociatedKeywords>
    <SPSKAreaTaxHTField xmlns="e5c3121d-74cd-450d-a469-efd15c1d09e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＆ Communications</TermName>
          <TermId xmlns="http://schemas.microsoft.com/office/infopath/2007/PartnerControls">74a8a0d9-0b36-4277-b852-b5c0be2ed4c1</TermId>
        </TermInfo>
      </Terms>
    </SPSKAreaTaxHTField>
    <MSCAssociatedPages xmlns="d65a9d70-229a-4e45-a10b-f9375fb9d0ed">
      <Value>8</Value>
    </MSCAssociatedPages>
    <TaxCatchAll xmlns="e5c3121d-74cd-450d-a469-efd15c1d09ea">
      <Value>9</Value>
    </TaxCatchAll>
    <_dlc_DocId xmlns="e5c3121d-74cd-450d-a469-efd15c1d09ea">TOGETHER-1760228154-523</_dlc_DocId>
    <_dlc_DocIdUrl xmlns="e5c3121d-74cd-450d-a469-efd15c1d09ea">
      <Url>https://teamsite.msc.com/sites/together/Area/MC/_layouts/15/DocIdRedir.aspx?ID=TOGETHER-1760228154-523</Url>
      <Description>TOGETHER-1760228154-523</Description>
    </_dlc_DocIdUrl>
  </documentManagement>
</p:properties>
</file>

<file path=customXml/itemProps1.xml><?xml version="1.0" encoding="utf-8"?>
<ds:datastoreItem xmlns:ds="http://schemas.openxmlformats.org/officeDocument/2006/customXml" ds:itemID="{1743E1FF-3900-4B78-8A88-1ACD2E264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3121d-74cd-450d-a469-efd15c1d09ea"/>
    <ds:schemaRef ds:uri="d65a9d70-229a-4e45-a10b-f9375fb9d0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DE9BC06-2DFF-4AE5-A671-6228361A15AD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4BD2C927-5A81-4FA4-B665-F19D810C980C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e5c3121d-74cd-450d-a469-efd15c1d09ea"/>
    <ds:schemaRef ds:uri="http://schemas.microsoft.com/office/infopath/2007/PartnerControls"/>
    <ds:schemaRef ds:uri="http://schemas.openxmlformats.org/package/2006/metadata/core-properties"/>
    <ds:schemaRef ds:uri="d65a9d70-229a-4e45-a10b-f9375fb9d0ed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1509</Words>
  <Application>Microsoft Office PowerPoint</Application>
  <PresentationFormat>Widescreen</PresentationFormat>
  <Paragraphs>270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 Black</vt:lpstr>
      <vt:lpstr>Calibri</vt:lpstr>
      <vt:lpstr>Helvetica</vt:lpstr>
      <vt:lpstr>Noto serif</vt:lpstr>
      <vt:lpstr>sirba-web-1</vt:lpstr>
      <vt:lpstr>msc_2019</vt:lpstr>
      <vt:lpstr>12 14 15 factor app</vt:lpstr>
      <vt:lpstr>The twelve-factor app</vt:lpstr>
      <vt:lpstr>Meetup spirit</vt:lpstr>
      <vt:lpstr>The cloud-native manifesto</vt:lpstr>
      <vt:lpstr>what</vt:lpstr>
      <vt:lpstr>what</vt:lpstr>
      <vt:lpstr>What is NOT</vt:lpstr>
      <vt:lpstr>scope</vt:lpstr>
      <vt:lpstr>history</vt:lpstr>
      <vt:lpstr>I. Codebase</vt:lpstr>
      <vt:lpstr>I. Codebase</vt:lpstr>
      <vt:lpstr>II. Dependencies</vt:lpstr>
      <vt:lpstr>III. Config</vt:lpstr>
      <vt:lpstr>III. Config</vt:lpstr>
      <vt:lpstr>IV. Backing services</vt:lpstr>
      <vt:lpstr>IV. Backing services</vt:lpstr>
      <vt:lpstr>V. Build, release, run</vt:lpstr>
      <vt:lpstr>V. Build, release, run</vt:lpstr>
      <vt:lpstr>VI. Processes</vt:lpstr>
      <vt:lpstr>VI. Processes</vt:lpstr>
      <vt:lpstr>VII. Port binding</vt:lpstr>
      <vt:lpstr>VII. Port binding</vt:lpstr>
      <vt:lpstr>VIII. Concurrency</vt:lpstr>
      <vt:lpstr>VIII. Concurrency</vt:lpstr>
      <vt:lpstr>IX. Disposability</vt:lpstr>
      <vt:lpstr>IX. Disposability</vt:lpstr>
      <vt:lpstr>X. Dev/prod parity</vt:lpstr>
      <vt:lpstr>X. Dev/prod parity</vt:lpstr>
      <vt:lpstr>XI. Logs</vt:lpstr>
      <vt:lpstr>XI. Logs</vt:lpstr>
      <vt:lpstr>XII. Admin processes</vt:lpstr>
      <vt:lpstr>XII. Admin processes</vt:lpstr>
      <vt:lpstr>XII. Observability</vt:lpstr>
      <vt:lpstr>XII. Observability</vt:lpstr>
      <vt:lpstr>XIV. security</vt:lpstr>
      <vt:lpstr>XIV. security</vt:lpstr>
      <vt:lpstr>XV. API FIRST</vt:lpstr>
      <vt:lpstr>XIV. API FIRST</vt:lpstr>
      <vt:lpstr>The global view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PowerPoint Presentation Template</dc:title>
  <dc:creator>Lucia Monti (MSC Geneva)</dc:creator>
  <cp:lastModifiedBy>Cristiano Degiorgis (MSC Technology Italia)</cp:lastModifiedBy>
  <cp:revision>56</cp:revision>
  <dcterms:created xsi:type="dcterms:W3CDTF">2021-07-27T14:28:49Z</dcterms:created>
  <dcterms:modified xsi:type="dcterms:W3CDTF">2022-05-18T17:14:07Z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0x010100E43827E3BA1B4347A536A5266DF7227E140021AD7A68CC4B9144AF59E00AEF06750B</vt:lpwstr>
  </property>
  <property fmtid="{D5CDD505-2E9C-101B-9397-08002B2CF9AE}" pid="3" name="SPSKArea">
    <vt:lpwstr>9;#Marketing ＆ Communications|74a8a0d9-0b36-4277-b852-b5c0be2ed4c1</vt:lpwstr>
  </property>
  <property fmtid="{D5CDD505-2E9C-101B-9397-08002B2CF9AE}" pid="4" name="_dlc_DocIdItemGuid">
    <vt:lpwstr>460c2dae-b9ae-4d35-a8ac-54be6a3511f6</vt:lpwstr>
  </property>
  <property fmtid="{D5CDD505-2E9C-101B-9397-08002B2CF9AE}" pid="5" name="MSIP_Label_fc24caf1-31f7-40c1-bde0-ca915f0156e3_Enabled">
    <vt:lpwstr>true</vt:lpwstr>
  </property>
  <property fmtid="{D5CDD505-2E9C-101B-9397-08002B2CF9AE}" pid="6" name="MSIP_Label_fc24caf1-31f7-40c1-bde0-ca915f0156e3_SetDate">
    <vt:lpwstr>2022-05-18T17:14:07Z</vt:lpwstr>
  </property>
  <property fmtid="{D5CDD505-2E9C-101B-9397-08002B2CF9AE}" pid="7" name="MSIP_Label_fc24caf1-31f7-40c1-bde0-ca915f0156e3_Method">
    <vt:lpwstr>Standard</vt:lpwstr>
  </property>
  <property fmtid="{D5CDD505-2E9C-101B-9397-08002B2CF9AE}" pid="8" name="MSIP_Label_fc24caf1-31f7-40c1-bde0-ca915f0156e3_Name">
    <vt:lpwstr>Internal</vt:lpwstr>
  </property>
  <property fmtid="{D5CDD505-2E9C-101B-9397-08002B2CF9AE}" pid="9" name="MSIP_Label_fc24caf1-31f7-40c1-bde0-ca915f0156e3_SiteId">
    <vt:lpwstr>088e9b00-ffd0-458e-bfa1-acf4c596d3cb</vt:lpwstr>
  </property>
  <property fmtid="{D5CDD505-2E9C-101B-9397-08002B2CF9AE}" pid="10" name="MSIP_Label_fc24caf1-31f7-40c1-bde0-ca915f0156e3_ActionId">
    <vt:lpwstr>6d795cfb-328d-43af-b9cd-8b7183086287</vt:lpwstr>
  </property>
  <property fmtid="{D5CDD505-2E9C-101B-9397-08002B2CF9AE}" pid="11" name="MSIP_Label_fc24caf1-31f7-40c1-bde0-ca915f0156e3_ContentBits">
    <vt:lpwstr>2</vt:lpwstr>
  </property>
</Properties>
</file>